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3AD55-6E7E-485F-8BA1-D521867C1F20}" type="datetimeFigureOut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203A0-738F-4A72-A315-81E5B7C1A8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021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ACF4E-554E-49B4-A285-7FFB74FC2DE5}" type="datetimeFigureOut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0540A-1316-4377-95B5-61AD998173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63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FB8BA-1228-4967-9DEA-B57603EBD01B}" type="datetimeFigureOut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E3B34-1B72-461F-9E25-3411AEC65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99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33401-1092-4726-AB02-726F9A84DB5A}" type="datetimeFigureOut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12E2A-EFAA-4266-BB50-57C88614464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6331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88B33-D158-4D81-B80E-42669730FC5B}" type="datetimeFigureOut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DE034-8971-4928-A41F-C55C0DB152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9227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0C428-856B-4A17-8669-D410A0733842}" type="datetimeFigureOut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53910-D9F4-4D6F-AF8B-8227DE6E56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057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41685-33C6-44F4-8A75-2C40EB23BE83}" type="datetimeFigureOut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B3AEA-D47A-45B4-90B8-2BE11918EA6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700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9B6FF-9B98-4857-AC32-F5B847585CBC}" type="datetimeFigureOut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A4086-F583-4C3A-8649-007FC470E18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642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A2D7A-1301-4D66-B480-230572DF804D}" type="datetimeFigureOut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D3AB2-C62A-47CE-B164-A272756082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69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C96C7-36FC-4376-B26A-7793712FDDD6}" type="datetimeFigureOut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99F8C-482F-4FBE-9CAB-FC5AD65E997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0025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CEF87-D356-47E8-911D-4A6E9CB5BCFA}" type="datetimeFigureOut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3B310-E744-4599-AE04-F0E3D2173C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88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E4923E-7315-4D34-9C48-231D9C9198D3}" type="datetimeFigureOut">
              <a:rPr lang="pt-BR"/>
              <a:pPr>
                <a:defRPr/>
              </a:pPr>
              <a:t>27/09/2019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804D68B-2B10-42A8-814D-570FF6CD037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de cantos arredondados 15"/>
          <p:cNvSpPr/>
          <p:nvPr/>
        </p:nvSpPr>
        <p:spPr>
          <a:xfrm>
            <a:off x="4763" y="2054225"/>
            <a:ext cx="6858000" cy="79216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0" y="1235075"/>
            <a:ext cx="6858000" cy="6477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2" name="CaixaDeTexto 12"/>
          <p:cNvSpPr txBox="1">
            <a:spLocks noChangeArrowheads="1"/>
          </p:cNvSpPr>
          <p:nvPr/>
        </p:nvSpPr>
        <p:spPr bwMode="auto">
          <a:xfrm>
            <a:off x="44449" y="1235075"/>
            <a:ext cx="680561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1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UNIVERSIDADE REGIONAL INTEGRADA DO ALTO URUGUAI E DAS MISSÕES – URI CAMPUS SANTO ÂNGELO</a:t>
            </a:r>
            <a:endParaRPr lang="pt-BR" altLang="pt-BR" sz="1100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100" b="1" dirty="0">
                <a:solidFill>
                  <a:schemeClr val="tx2"/>
                </a:solidFill>
                <a:latin typeface="Arial" panose="020B0604020202020204" pitchFamily="34" charset="0"/>
              </a:rPr>
              <a:t>Área do Conhecimento</a:t>
            </a:r>
            <a:r>
              <a:rPr lang="pt-BR" altLang="pt-BR" sz="11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: Ciências Sociais e Aplicadas</a:t>
            </a:r>
            <a:endParaRPr lang="pt-BR" altLang="pt-BR" sz="11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053" name="CaixaDeTexto 14"/>
          <p:cNvSpPr txBox="1">
            <a:spLocks noChangeArrowheads="1"/>
          </p:cNvSpPr>
          <p:nvPr/>
        </p:nvSpPr>
        <p:spPr bwMode="auto">
          <a:xfrm>
            <a:off x="49213" y="2217738"/>
            <a:ext cx="273685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100" b="1" dirty="0">
                <a:solidFill>
                  <a:schemeClr val="tx2"/>
                </a:solidFill>
                <a:latin typeface="Arial" panose="020B0604020202020204" pitchFamily="34" charset="0"/>
              </a:rPr>
              <a:t>Nome (s</a:t>
            </a:r>
            <a:r>
              <a:rPr lang="pt-BR" altLang="pt-BR" sz="11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100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100" b="1" dirty="0">
                <a:solidFill>
                  <a:schemeClr val="tx2"/>
                </a:solidFill>
                <a:latin typeface="Arial" panose="020B0604020202020204" pitchFamily="34" charset="0"/>
              </a:rPr>
              <a:t>Orientador</a:t>
            </a:r>
            <a:r>
              <a:rPr lang="pt-BR" altLang="pt-BR" sz="11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  <a:endParaRPr lang="pt-BR" altLang="pt-BR" sz="11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054" name="CaixaDeTexto 13"/>
          <p:cNvSpPr txBox="1">
            <a:spLocks noChangeArrowheads="1"/>
          </p:cNvSpPr>
          <p:nvPr/>
        </p:nvSpPr>
        <p:spPr bwMode="auto">
          <a:xfrm>
            <a:off x="1474788" y="2081213"/>
            <a:ext cx="40322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b="1" dirty="0">
                <a:solidFill>
                  <a:schemeClr val="tx2"/>
                </a:solidFill>
                <a:latin typeface="Arial" panose="020B0604020202020204" pitchFamily="34" charset="0"/>
              </a:rPr>
              <a:t>TÍTULO DO TRABALHO</a:t>
            </a:r>
          </a:p>
        </p:txBody>
      </p:sp>
      <p:sp>
        <p:nvSpPr>
          <p:cNvPr id="19" name="Retângulo de cantos arredondados 18"/>
          <p:cNvSpPr/>
          <p:nvPr/>
        </p:nvSpPr>
        <p:spPr>
          <a:xfrm>
            <a:off x="9525" y="2917825"/>
            <a:ext cx="3344863" cy="35242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7" name="CaixaDeTexto 17"/>
          <p:cNvSpPr txBox="1">
            <a:spLocks noChangeArrowheads="1"/>
          </p:cNvSpPr>
          <p:nvPr/>
        </p:nvSpPr>
        <p:spPr bwMode="auto">
          <a:xfrm>
            <a:off x="22225" y="2963863"/>
            <a:ext cx="3321050" cy="2762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sz="1200" b="1" dirty="0">
                <a:solidFill>
                  <a:schemeClr val="tx2"/>
                </a:solidFill>
                <a:latin typeface="Arial" panose="020B0604020202020204" pitchFamily="34" charset="0"/>
              </a:rPr>
              <a:t>INTRODUÇÃO/OBJETIVOS</a:t>
            </a:r>
          </a:p>
        </p:txBody>
      </p:sp>
      <p:sp>
        <p:nvSpPr>
          <p:cNvPr id="20" name="Retângulo de cantos arredondados 19"/>
          <p:cNvSpPr/>
          <p:nvPr/>
        </p:nvSpPr>
        <p:spPr>
          <a:xfrm>
            <a:off x="3506788" y="2917825"/>
            <a:ext cx="3343275" cy="38735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9" name="CaixaDeTexto 20"/>
          <p:cNvSpPr txBox="1">
            <a:spLocks noChangeArrowheads="1"/>
          </p:cNvSpPr>
          <p:nvPr/>
        </p:nvSpPr>
        <p:spPr bwMode="auto">
          <a:xfrm>
            <a:off x="3586163" y="2981325"/>
            <a:ext cx="3251200" cy="2778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sz="1200" b="1" dirty="0">
                <a:solidFill>
                  <a:schemeClr val="tx2"/>
                </a:solidFill>
                <a:latin typeface="Arial" panose="020B0604020202020204" pitchFamily="34" charset="0"/>
              </a:rPr>
              <a:t>RESULTADOS E DISCUSSÕES</a:t>
            </a:r>
          </a:p>
        </p:txBody>
      </p:sp>
      <p:sp>
        <p:nvSpPr>
          <p:cNvPr id="22" name="Retângulo de cantos arredondados 21"/>
          <p:cNvSpPr/>
          <p:nvPr/>
        </p:nvSpPr>
        <p:spPr>
          <a:xfrm>
            <a:off x="-17463" y="3375025"/>
            <a:ext cx="3375026" cy="2087563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2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tângulo de cantos arredondados 22"/>
          <p:cNvSpPr/>
          <p:nvPr/>
        </p:nvSpPr>
        <p:spPr>
          <a:xfrm>
            <a:off x="3490913" y="3375025"/>
            <a:ext cx="3373437" cy="20955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tângulo de cantos arredondados 24"/>
          <p:cNvSpPr/>
          <p:nvPr/>
        </p:nvSpPr>
        <p:spPr>
          <a:xfrm>
            <a:off x="11113" y="5553075"/>
            <a:ext cx="3343275" cy="37465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2" name="CaixaDeTexto 25"/>
          <p:cNvSpPr txBox="1">
            <a:spLocks noChangeArrowheads="1"/>
          </p:cNvSpPr>
          <p:nvPr/>
        </p:nvSpPr>
        <p:spPr bwMode="auto">
          <a:xfrm>
            <a:off x="33338" y="5611813"/>
            <a:ext cx="3321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1200" b="1">
                <a:solidFill>
                  <a:schemeClr val="tx2"/>
                </a:solidFill>
                <a:latin typeface="Arial" panose="020B0604020202020204" pitchFamily="34" charset="0"/>
              </a:rPr>
              <a:t>METODOLOGIA</a:t>
            </a:r>
          </a:p>
        </p:txBody>
      </p:sp>
      <p:sp>
        <p:nvSpPr>
          <p:cNvPr id="27" name="Retângulo de cantos arredondados 26"/>
          <p:cNvSpPr/>
          <p:nvPr/>
        </p:nvSpPr>
        <p:spPr>
          <a:xfrm>
            <a:off x="3494088" y="5553075"/>
            <a:ext cx="3343275" cy="37465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5" name="CaixaDeTexto 27"/>
          <p:cNvSpPr txBox="1">
            <a:spLocks noChangeArrowheads="1"/>
          </p:cNvSpPr>
          <p:nvPr/>
        </p:nvSpPr>
        <p:spPr bwMode="auto">
          <a:xfrm>
            <a:off x="3516313" y="5621338"/>
            <a:ext cx="3281362" cy="2762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sz="1200" b="1" dirty="0">
                <a:solidFill>
                  <a:schemeClr val="tx2"/>
                </a:solidFill>
                <a:latin typeface="Arial" panose="020B0604020202020204" pitchFamily="34" charset="0"/>
              </a:rPr>
              <a:t>CONCLUSÃO</a:t>
            </a:r>
          </a:p>
        </p:txBody>
      </p:sp>
      <p:sp>
        <p:nvSpPr>
          <p:cNvPr id="29" name="Retângulo de cantos arredondados 28"/>
          <p:cNvSpPr/>
          <p:nvPr/>
        </p:nvSpPr>
        <p:spPr>
          <a:xfrm>
            <a:off x="-17463" y="6018213"/>
            <a:ext cx="3371851" cy="312578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tângulo de cantos arredondados 29"/>
          <p:cNvSpPr/>
          <p:nvPr/>
        </p:nvSpPr>
        <p:spPr>
          <a:xfrm>
            <a:off x="3498851" y="5981700"/>
            <a:ext cx="3365500" cy="123983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tângulo de cantos arredondados 30"/>
          <p:cNvSpPr/>
          <p:nvPr/>
        </p:nvSpPr>
        <p:spPr>
          <a:xfrm>
            <a:off x="3516313" y="7308850"/>
            <a:ext cx="3333749" cy="33998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9" name="CaixaDeTexto 31"/>
          <p:cNvSpPr txBox="1">
            <a:spLocks noChangeArrowheads="1"/>
          </p:cNvSpPr>
          <p:nvPr/>
        </p:nvSpPr>
        <p:spPr bwMode="auto">
          <a:xfrm>
            <a:off x="3571103" y="7315201"/>
            <a:ext cx="3226572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t-BR" altLang="pt-BR" sz="12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REFERÊNCIAS</a:t>
            </a:r>
            <a:endParaRPr lang="pt-BR" altLang="pt-BR" sz="12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3" name="Retângulo de cantos arredondados 32"/>
          <p:cNvSpPr/>
          <p:nvPr/>
        </p:nvSpPr>
        <p:spPr>
          <a:xfrm>
            <a:off x="3506788" y="7704137"/>
            <a:ext cx="3351212" cy="141128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4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3" name="CaixaDeTexto 1"/>
          <p:cNvSpPr txBox="1">
            <a:spLocks noChangeArrowheads="1"/>
          </p:cNvSpPr>
          <p:nvPr/>
        </p:nvSpPr>
        <p:spPr bwMode="auto">
          <a:xfrm>
            <a:off x="41275" y="6292850"/>
            <a:ext cx="32432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pt-BR" altLang="pt-BR" sz="1200" dirty="0">
                <a:latin typeface="Arial" panose="020B0604020202020204" pitchFamily="34" charset="0"/>
              </a:rPr>
              <a:t>Os pôsteres devem ter tamanho de fonte que permita uma leitura confortável a uma distância de aproximadamente 1 m. Portanto, recomenda-se uma fonte Arial 28 a 32, ou equivalente em tamanho.</a:t>
            </a:r>
          </a:p>
        </p:txBody>
      </p:sp>
      <p:sp>
        <p:nvSpPr>
          <p:cNvPr id="2074" name="CaixaDeTexto 4"/>
          <p:cNvSpPr txBox="1">
            <a:spLocks noChangeArrowheads="1"/>
          </p:cNvSpPr>
          <p:nvPr/>
        </p:nvSpPr>
        <p:spPr bwMode="auto">
          <a:xfrm>
            <a:off x="23813" y="3643313"/>
            <a:ext cx="3260725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pt-BR" altLang="pt-BR" sz="1200" dirty="0">
                <a:latin typeface="Arial" panose="020B0604020202020204" pitchFamily="34" charset="0"/>
              </a:rPr>
              <a:t>A construção do pôster fica a critério da autoria do mesmo, devendo respeitar o tamanho de 90 cm de largura por 100 cm de altura. O cabeçalho deste modelo de pôster não poderá ser alterado.</a:t>
            </a:r>
            <a:endParaRPr lang="pt-BR" altLang="pt-BR" sz="1200" b="1" u="sng" dirty="0">
              <a:latin typeface="Arial" panose="020B0604020202020204" pitchFamily="34" charset="0"/>
            </a:endParaRPr>
          </a:p>
          <a:p>
            <a:endParaRPr lang="pt-BR" altLang="pt-BR" dirty="0">
              <a:latin typeface="Arial" panose="020B0604020202020204" pitchFamily="34" charset="0"/>
            </a:endParaRPr>
          </a:p>
        </p:txBody>
      </p:sp>
      <p:sp>
        <p:nvSpPr>
          <p:cNvPr id="2075" name="CaixaDeTexto 5"/>
          <p:cNvSpPr txBox="1">
            <a:spLocks noChangeArrowheads="1"/>
          </p:cNvSpPr>
          <p:nvPr/>
        </p:nvSpPr>
        <p:spPr bwMode="auto">
          <a:xfrm>
            <a:off x="3546475" y="3632200"/>
            <a:ext cx="3251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pt-BR" altLang="pt-BR" sz="1200" dirty="0">
                <a:latin typeface="Arial" panose="020B0604020202020204" pitchFamily="34" charset="0"/>
              </a:rPr>
              <a:t>Deve-se dar preferência a Figuras e Tabelas, de modo que o pôster não seja apenas uma cópia do trabalho escrito. Deve-se evitar textos muito longos. No pôster, o apelo deve ser visual, gerando uma comunicação fácil entre você e seus colegas interessados em seu trabalho.</a:t>
            </a:r>
          </a:p>
        </p:txBody>
      </p:sp>
      <p:sp>
        <p:nvSpPr>
          <p:cNvPr id="2076" name="CaixaDeTexto 7"/>
          <p:cNvSpPr txBox="1">
            <a:spLocks noChangeArrowheads="1"/>
          </p:cNvSpPr>
          <p:nvPr/>
        </p:nvSpPr>
        <p:spPr bwMode="auto">
          <a:xfrm>
            <a:off x="3586163" y="6283325"/>
            <a:ext cx="321151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pt-BR" altLang="pt-BR" sz="1100" dirty="0">
                <a:latin typeface="Arial" panose="020B0604020202020204" pitchFamily="34" charset="0"/>
              </a:rPr>
              <a:t>O pôster deverá ser fixado no local do evento até o horário estipulado pela organização. Será disponibilizada fita para a fixação do pôster no dia do evento.</a:t>
            </a:r>
          </a:p>
        </p:txBody>
      </p:sp>
      <p:sp>
        <p:nvSpPr>
          <p:cNvPr id="2078" name="CaixaDeTexto 9"/>
          <p:cNvSpPr txBox="1">
            <a:spLocks noChangeArrowheads="1"/>
          </p:cNvSpPr>
          <p:nvPr/>
        </p:nvSpPr>
        <p:spPr bwMode="auto">
          <a:xfrm>
            <a:off x="3586163" y="7861300"/>
            <a:ext cx="32115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pt-BR" sz="1200" dirty="0">
                <a:latin typeface="Arial" panose="020B0604020202020204" pitchFamily="34" charset="0"/>
              </a:rPr>
              <a:t>Somente às utilizadas no pôster, segundo a ABNT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21" y="108097"/>
            <a:ext cx="6620147" cy="10053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o poster siic 2019 [Modo de Compatibilidade]" id="{9255EBC5-37AA-4B21-85E2-AB608E78BF56}" vid="{6FB24B2D-66D3-4826-9C2C-34A72853BF3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Modelo-poster-siic-2019</Template>
  <TotalTime>27</TotalTime>
  <Words>200</Words>
  <Application>Microsoft Office PowerPoint</Application>
  <PresentationFormat>Apresentação na tela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Alessandra Borchartt</dc:creator>
  <cp:lastModifiedBy>Alessandra Borchartt</cp:lastModifiedBy>
  <cp:revision>4</cp:revision>
  <cp:lastPrinted>2019-09-27T18:02:35Z</cp:lastPrinted>
  <dcterms:created xsi:type="dcterms:W3CDTF">2019-09-26T19:35:47Z</dcterms:created>
  <dcterms:modified xsi:type="dcterms:W3CDTF">2019-09-27T18:03:52Z</dcterms:modified>
</cp:coreProperties>
</file>